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60" r:id="rId4"/>
    <p:sldId id="261" r:id="rId5"/>
    <p:sldId id="262" r:id="rId6"/>
    <p:sldId id="263" r:id="rId7"/>
    <p:sldId id="258" r:id="rId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2" d="100"/>
          <a:sy n="82" d="100"/>
        </p:scale>
        <p:origin x="1474" y="53"/>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a:t>Click to edit Master title style</a:t>
            </a:r>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bwMode="auto">
          <a:xfrm rot="5400000">
            <a:off x="7764621" y="1174097"/>
            <a:ext cx="2286000" cy="381000"/>
          </a:xfrm>
        </p:spPr>
        <p:txBody>
          <a:bodyPr/>
          <a:lstStyle/>
          <a:p>
            <a:fld id="{257A246D-44C9-4C22-B37E-933A9D173C98}" type="datetimeFigureOut">
              <a:rPr lang="en-US" smtClean="0"/>
              <a:t>4/25/2019</a:t>
            </a:fld>
            <a:endParaRPr lang="en-US"/>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US"/>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6101A175-084D-49CF-AB2F-E0182163858B}"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257A246D-44C9-4C22-B37E-933A9D173C98}"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1A175-084D-49CF-AB2F-E0182163858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257A246D-44C9-4C22-B37E-933A9D173C98}" type="datetimeFigureOut">
              <a:rPr lang="en-US" smtClean="0"/>
              <a:t>4/25/2019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01A175-084D-49CF-AB2F-E0182163858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4"/>
          </p:nvPr>
        </p:nvSpPr>
        <p:spPr/>
        <p:txBody>
          <a:bodyPr rtlCol="0"/>
          <a:lstStyle/>
          <a:p>
            <a:fld id="{257A246D-44C9-4C22-B37E-933A9D173C98}" type="datetimeFigureOut">
              <a:rPr lang="en-US" smtClean="0"/>
              <a:t>4/25/2019</a:t>
            </a:fld>
            <a:endParaRPr lang="en-US"/>
          </a:p>
        </p:txBody>
      </p:sp>
      <p:sp>
        <p:nvSpPr>
          <p:cNvPr id="9" name="Slide Number Placeholder 8"/>
          <p:cNvSpPr>
            <a:spLocks noGrp="1"/>
          </p:cNvSpPr>
          <p:nvPr>
            <p:ph type="sldNum" sz="quarter" idx="15"/>
          </p:nvPr>
        </p:nvSpPr>
        <p:spPr/>
        <p:txBody>
          <a:bodyPr rtlCol="0"/>
          <a:lstStyle/>
          <a:p>
            <a:fld id="{6101A175-084D-49CF-AB2F-E0182163858B}" type="slidenum">
              <a:rPr lang="en-US" smtClean="0"/>
              <a:t>‹#›</a:t>
            </a:fld>
            <a:endParaRPr lang="en-US"/>
          </a:p>
        </p:txBody>
      </p:sp>
      <p:sp>
        <p:nvSpPr>
          <p:cNvPr id="10" name="Footer Placeholder 9"/>
          <p:cNvSpPr>
            <a:spLocks noGrp="1"/>
          </p:cNvSpPr>
          <p:nvPr>
            <p:ph type="ftr" sz="quarter" idx="16"/>
          </p:nvPr>
        </p:nvSpPr>
        <p:spPr/>
        <p:txBody>
          <a:bodyPr rtlCol="0"/>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a:t>Click to edit Master title style</a:t>
            </a:r>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257A246D-44C9-4C22-B37E-933A9D173C98}" type="datetimeFigureOut">
              <a:rPr lang="en-US" smtClean="0"/>
              <a:t>4/25/2019</a:t>
            </a:fld>
            <a:endParaRPr lang="en-US"/>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US"/>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6101A175-084D-49CF-AB2F-E0182163858B}"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257A246D-44C9-4C22-B37E-933A9D173C98}" type="datetimeFigureOut">
              <a:rPr lang="en-US" smtClean="0"/>
              <a:t>4/25/2019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101A175-084D-49CF-AB2F-E0182163858B}" type="slidenum">
              <a:rPr lang="en-US" smtClean="0"/>
              <a:t>‹#›</a:t>
            </a:fld>
            <a:endParaRPr lang="en-US"/>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a:t>Click to edit Master title style</a:t>
            </a:r>
          </a:p>
        </p:txBody>
      </p:sp>
      <p:sp>
        <p:nvSpPr>
          <p:cNvPr id="7" name="Date Placeholder 6"/>
          <p:cNvSpPr>
            <a:spLocks noGrp="1"/>
          </p:cNvSpPr>
          <p:nvPr>
            <p:ph type="dt" sz="half" idx="10"/>
          </p:nvPr>
        </p:nvSpPr>
        <p:spPr/>
        <p:txBody>
          <a:bodyPr/>
          <a:lstStyle/>
          <a:p>
            <a:fld id="{257A246D-44C9-4C22-B37E-933A9D173C98}" type="datetimeFigureOut">
              <a:rPr lang="en-US" smtClean="0"/>
              <a:t>4/25/2019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101A175-084D-49CF-AB2F-E0182163858B}" type="slidenum">
              <a:rPr lang="en-US" smtClean="0"/>
              <a:t>‹#›</a:t>
            </a:fld>
            <a:endParaRPr lang="en-US"/>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6" name="Date Placeholder 5"/>
          <p:cNvSpPr>
            <a:spLocks noGrp="1"/>
          </p:cNvSpPr>
          <p:nvPr>
            <p:ph type="dt" sz="half" idx="10"/>
          </p:nvPr>
        </p:nvSpPr>
        <p:spPr/>
        <p:txBody>
          <a:bodyPr rtlCol="0"/>
          <a:lstStyle/>
          <a:p>
            <a:fld id="{257A246D-44C9-4C22-B37E-933A9D173C98}" type="datetimeFigureOut">
              <a:rPr lang="en-US" smtClean="0"/>
              <a:t>4/25/2019</a:t>
            </a:fld>
            <a:endParaRPr lang="en-US"/>
          </a:p>
        </p:txBody>
      </p:sp>
      <p:sp>
        <p:nvSpPr>
          <p:cNvPr id="7" name="Slide Number Placeholder 6"/>
          <p:cNvSpPr>
            <a:spLocks noGrp="1"/>
          </p:cNvSpPr>
          <p:nvPr>
            <p:ph type="sldNum" sz="quarter" idx="11"/>
          </p:nvPr>
        </p:nvSpPr>
        <p:spPr/>
        <p:txBody>
          <a:bodyPr rtlCol="0"/>
          <a:lstStyle/>
          <a:p>
            <a:fld id="{6101A175-084D-49CF-AB2F-E0182163858B}" type="slidenum">
              <a:rPr lang="en-US" smtClean="0"/>
              <a:t>‹#›</a:t>
            </a:fld>
            <a:endParaRPr lang="en-US"/>
          </a:p>
        </p:txBody>
      </p:sp>
      <p:sp>
        <p:nvSpPr>
          <p:cNvPr id="8" name="Footer Placeholder 7"/>
          <p:cNvSpPr>
            <a:spLocks noGrp="1"/>
          </p:cNvSpPr>
          <p:nvPr>
            <p:ph type="ftr" sz="quarter" idx="12"/>
          </p:nvPr>
        </p:nvSpPr>
        <p:spPr/>
        <p:txBody>
          <a:bodyPr rtlCol="0"/>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7A246D-44C9-4C22-B37E-933A9D173C98}" type="datetimeFigureOut">
              <a:rPr lang="en-US" smtClean="0"/>
              <a:t>4/25/2019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101A175-084D-49CF-AB2F-E0182163858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a:t>Click to edit Master title style</a:t>
            </a:r>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4"/>
          </p:nvPr>
        </p:nvSpPr>
        <p:spPr/>
        <p:txBody>
          <a:bodyPr rtlCol="0"/>
          <a:lstStyle/>
          <a:p>
            <a:fld id="{257A246D-44C9-4C22-B37E-933A9D173C98}" type="datetimeFigureOut">
              <a:rPr lang="en-US" smtClean="0"/>
              <a:t>4/25/2019</a:t>
            </a:fld>
            <a:endParaRPr lang="en-US"/>
          </a:p>
        </p:txBody>
      </p:sp>
      <p:sp>
        <p:nvSpPr>
          <p:cNvPr id="22" name="Slide Number Placeholder 21"/>
          <p:cNvSpPr>
            <a:spLocks noGrp="1"/>
          </p:cNvSpPr>
          <p:nvPr>
            <p:ph type="sldNum" sz="quarter" idx="15"/>
          </p:nvPr>
        </p:nvSpPr>
        <p:spPr/>
        <p:txBody>
          <a:bodyPr rtlCol="0"/>
          <a:lstStyle/>
          <a:p>
            <a:fld id="{6101A175-084D-49CF-AB2F-E0182163858B}" type="slidenum">
              <a:rPr lang="en-US" smtClean="0"/>
              <a:t>‹#›</a:t>
            </a:fld>
            <a:endParaRPr lang="en-US"/>
          </a:p>
        </p:txBody>
      </p:sp>
      <p:sp>
        <p:nvSpPr>
          <p:cNvPr id="23" name="Footer Placeholder 22"/>
          <p:cNvSpPr>
            <a:spLocks noGrp="1"/>
          </p:cNvSpPr>
          <p:nvPr>
            <p:ph type="ftr" sz="quarter" idx="16"/>
          </p:nvPr>
        </p:nvSpPr>
        <p:spPr/>
        <p:txBody>
          <a:bodyPr rtlCol="0"/>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a:t>Click to edit Master title style</a:t>
            </a:r>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257A246D-44C9-4C22-B37E-933A9D173C98}" type="datetimeFigureOut">
              <a:rPr lang="en-US" smtClean="0"/>
              <a:t>4/25/2019</a:t>
            </a:fld>
            <a:endParaRPr lang="en-US"/>
          </a:p>
        </p:txBody>
      </p:sp>
      <p:sp>
        <p:nvSpPr>
          <p:cNvPr id="18" name="Slide Number Placeholder 17"/>
          <p:cNvSpPr>
            <a:spLocks noGrp="1"/>
          </p:cNvSpPr>
          <p:nvPr>
            <p:ph type="sldNum" sz="quarter" idx="11"/>
          </p:nvPr>
        </p:nvSpPr>
        <p:spPr/>
        <p:txBody>
          <a:bodyPr rtlCol="0"/>
          <a:lstStyle/>
          <a:p>
            <a:fld id="{6101A175-084D-49CF-AB2F-E0182163858B}" type="slidenum">
              <a:rPr lang="en-US" smtClean="0"/>
              <a:t>‹#›</a:t>
            </a:fld>
            <a:endParaRPr lang="en-US"/>
          </a:p>
        </p:txBody>
      </p:sp>
      <p:sp>
        <p:nvSpPr>
          <p:cNvPr id="21" name="Footer Placeholder 20"/>
          <p:cNvSpPr>
            <a:spLocks noGrp="1"/>
          </p:cNvSpPr>
          <p:nvPr>
            <p:ph type="ftr" sz="quarter" idx="12"/>
          </p:nvPr>
        </p:nvSpPr>
        <p:spPr/>
        <p:txBody>
          <a:bodyPr rtlCol="0"/>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a:t>Click to edit Master title style</a:t>
            </a:r>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257A246D-44C9-4C22-B37E-933A9D173C98}" type="datetimeFigureOut">
              <a:rPr lang="en-US" smtClean="0"/>
              <a:t>4/25/2019</a:t>
            </a:fld>
            <a:endParaRPr lang="en-US"/>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6101A175-084D-49CF-AB2F-E0182163858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SALVATION QUEST</a:t>
            </a:r>
          </a:p>
        </p:txBody>
      </p:sp>
      <p:sp>
        <p:nvSpPr>
          <p:cNvPr id="3" name="Subtitle 2"/>
          <p:cNvSpPr>
            <a:spLocks noGrp="1"/>
          </p:cNvSpPr>
          <p:nvPr>
            <p:ph type="subTitle" idx="1"/>
          </p:nvPr>
        </p:nvSpPr>
        <p:spPr/>
        <p:txBody>
          <a:bodyPr/>
          <a:lstStyle/>
          <a:p>
            <a:r>
              <a:rPr lang="en-US" i="1" dirty="0">
                <a:solidFill>
                  <a:schemeClr val="tx1"/>
                </a:solidFill>
              </a:rPr>
              <a:t>A CHAR DHAM expedition.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2910" y="428604"/>
            <a:ext cx="7772400" cy="1470025"/>
          </a:xfrm>
        </p:spPr>
        <p:txBody>
          <a:bodyPr/>
          <a:lstStyle/>
          <a:p>
            <a:r>
              <a:rPr lang="en-US" b="1" u="sng" dirty="0"/>
              <a:t>Purpose of Project</a:t>
            </a:r>
          </a:p>
        </p:txBody>
      </p:sp>
      <p:sp>
        <p:nvSpPr>
          <p:cNvPr id="3" name="Subtitle 2"/>
          <p:cNvSpPr>
            <a:spLocks noGrp="1"/>
          </p:cNvSpPr>
          <p:nvPr>
            <p:ph type="subTitle" idx="1"/>
          </p:nvPr>
        </p:nvSpPr>
        <p:spPr>
          <a:xfrm>
            <a:off x="1357290" y="1857364"/>
            <a:ext cx="6400800" cy="4286280"/>
          </a:xfrm>
        </p:spPr>
        <p:txBody>
          <a:bodyPr>
            <a:normAutofit/>
          </a:bodyPr>
          <a:lstStyle/>
          <a:p>
            <a:r>
              <a:rPr lang="en-US" dirty="0">
                <a:solidFill>
                  <a:schemeClr val="tx1"/>
                </a:solidFill>
              </a:rPr>
              <a:t>The purpose of our project is to provide an informational website which will provide users with all necessary information about a mesmerizing CHAR DHAM YATRA which is required for a comfortable and budget friendly journey.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13687-528C-4C48-9BB5-358F8628A8F4}"/>
              </a:ext>
            </a:extLst>
          </p:cNvPr>
          <p:cNvSpPr>
            <a:spLocks noGrp="1"/>
          </p:cNvSpPr>
          <p:nvPr>
            <p:ph type="title"/>
          </p:nvPr>
        </p:nvSpPr>
        <p:spPr/>
        <p:txBody>
          <a:bodyPr/>
          <a:lstStyle/>
          <a:p>
            <a:r>
              <a:rPr lang="en-US" dirty="0"/>
              <a:t>HOME PAGE</a:t>
            </a:r>
            <a:endParaRPr lang="en-IN" dirty="0"/>
          </a:p>
        </p:txBody>
      </p:sp>
      <p:pic>
        <p:nvPicPr>
          <p:cNvPr id="4" name="Picture 3">
            <a:extLst>
              <a:ext uri="{FF2B5EF4-FFF2-40B4-BE49-F238E27FC236}">
                <a16:creationId xmlns:a16="http://schemas.microsoft.com/office/drawing/2014/main" id="{549A9794-B034-4E28-98D2-424D296A03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772" y="1772816"/>
            <a:ext cx="8668455" cy="4876006"/>
          </a:xfrm>
          <a:prstGeom prst="rect">
            <a:avLst/>
          </a:prstGeom>
        </p:spPr>
      </p:pic>
    </p:spTree>
    <p:extLst>
      <p:ext uri="{BB962C8B-B14F-4D97-AF65-F5344CB8AC3E}">
        <p14:creationId xmlns:p14="http://schemas.microsoft.com/office/powerpoint/2010/main" val="1098168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4BE64-A511-492D-AFB7-2954BEF2BB10}"/>
              </a:ext>
            </a:extLst>
          </p:cNvPr>
          <p:cNvSpPr>
            <a:spLocks noGrp="1"/>
          </p:cNvSpPr>
          <p:nvPr>
            <p:ph type="title"/>
          </p:nvPr>
        </p:nvSpPr>
        <p:spPr/>
        <p:txBody>
          <a:bodyPr/>
          <a:lstStyle/>
          <a:p>
            <a:r>
              <a:rPr lang="en-US" dirty="0"/>
              <a:t>REGISTERATION FORM</a:t>
            </a:r>
            <a:endParaRPr lang="en-IN" dirty="0"/>
          </a:p>
        </p:txBody>
      </p:sp>
      <p:pic>
        <p:nvPicPr>
          <p:cNvPr id="4" name="Picture 3">
            <a:extLst>
              <a:ext uri="{FF2B5EF4-FFF2-40B4-BE49-F238E27FC236}">
                <a16:creationId xmlns:a16="http://schemas.microsoft.com/office/drawing/2014/main" id="{8A3C6973-5E2C-437C-8FC2-7660F69F82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39862"/>
            <a:ext cx="9144000" cy="5143500"/>
          </a:xfrm>
          <a:prstGeom prst="rect">
            <a:avLst/>
          </a:prstGeom>
        </p:spPr>
      </p:pic>
    </p:spTree>
    <p:extLst>
      <p:ext uri="{BB962C8B-B14F-4D97-AF65-F5344CB8AC3E}">
        <p14:creationId xmlns:p14="http://schemas.microsoft.com/office/powerpoint/2010/main" val="4165847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F327A-D7BF-43C6-BEFE-8ECB889DE6A7}"/>
              </a:ext>
            </a:extLst>
          </p:cNvPr>
          <p:cNvSpPr>
            <a:spLocks noGrp="1"/>
          </p:cNvSpPr>
          <p:nvPr>
            <p:ph type="title"/>
          </p:nvPr>
        </p:nvSpPr>
        <p:spPr/>
        <p:txBody>
          <a:bodyPr/>
          <a:lstStyle/>
          <a:p>
            <a:r>
              <a:rPr lang="en-US" dirty="0"/>
              <a:t>CONTENT PAGE</a:t>
            </a:r>
            <a:endParaRPr lang="en-IN" dirty="0"/>
          </a:p>
        </p:txBody>
      </p:sp>
      <p:pic>
        <p:nvPicPr>
          <p:cNvPr id="4" name="Picture 3">
            <a:extLst>
              <a:ext uri="{FF2B5EF4-FFF2-40B4-BE49-F238E27FC236}">
                <a16:creationId xmlns:a16="http://schemas.microsoft.com/office/drawing/2014/main" id="{E90C812D-2451-43D8-A0B0-7746715E70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90" y="1772816"/>
            <a:ext cx="8887972" cy="4999484"/>
          </a:xfrm>
          <a:prstGeom prst="rect">
            <a:avLst/>
          </a:prstGeom>
        </p:spPr>
      </p:pic>
    </p:spTree>
    <p:extLst>
      <p:ext uri="{BB962C8B-B14F-4D97-AF65-F5344CB8AC3E}">
        <p14:creationId xmlns:p14="http://schemas.microsoft.com/office/powerpoint/2010/main" val="1495350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3EA1A-708B-4FBB-B4DB-1A13218851F0}"/>
              </a:ext>
            </a:extLst>
          </p:cNvPr>
          <p:cNvSpPr>
            <a:spLocks noGrp="1"/>
          </p:cNvSpPr>
          <p:nvPr>
            <p:ph type="title"/>
          </p:nvPr>
        </p:nvSpPr>
        <p:spPr/>
        <p:txBody>
          <a:bodyPr/>
          <a:lstStyle/>
          <a:p>
            <a:r>
              <a:rPr lang="en-US" dirty="0"/>
              <a:t>IMAGE GALLERY</a:t>
            </a:r>
            <a:endParaRPr lang="en-IN" dirty="0"/>
          </a:p>
        </p:txBody>
      </p:sp>
      <p:pic>
        <p:nvPicPr>
          <p:cNvPr id="3" name="Picture 2">
            <a:extLst>
              <a:ext uri="{FF2B5EF4-FFF2-40B4-BE49-F238E27FC236}">
                <a16:creationId xmlns:a16="http://schemas.microsoft.com/office/drawing/2014/main" id="{AAA11474-9677-46AB-907B-20F026CE36B5}"/>
              </a:ext>
            </a:extLst>
          </p:cNvPr>
          <p:cNvPicPr>
            <a:picLocks noChangeAspect="1"/>
          </p:cNvPicPr>
          <p:nvPr/>
        </p:nvPicPr>
        <p:blipFill>
          <a:blip r:embed="rId2"/>
          <a:stretch>
            <a:fillRect/>
          </a:stretch>
        </p:blipFill>
        <p:spPr>
          <a:xfrm>
            <a:off x="0" y="1628800"/>
            <a:ext cx="9144000" cy="5143500"/>
          </a:xfrm>
          <a:prstGeom prst="rect">
            <a:avLst/>
          </a:prstGeom>
        </p:spPr>
      </p:pic>
    </p:spTree>
    <p:extLst>
      <p:ext uri="{BB962C8B-B14F-4D97-AF65-F5344CB8AC3E}">
        <p14:creationId xmlns:p14="http://schemas.microsoft.com/office/powerpoint/2010/main" val="3723980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14348" y="1"/>
            <a:ext cx="7772400" cy="1142984"/>
          </a:xfrm>
        </p:spPr>
        <p:txBody>
          <a:bodyPr/>
          <a:lstStyle/>
          <a:p>
            <a:r>
              <a:rPr lang="en-US" b="1" u="sng" dirty="0"/>
              <a:t>Future Scope</a:t>
            </a:r>
          </a:p>
        </p:txBody>
      </p:sp>
      <p:sp>
        <p:nvSpPr>
          <p:cNvPr id="3" name="Subtitle 2"/>
          <p:cNvSpPr>
            <a:spLocks noGrp="1"/>
          </p:cNvSpPr>
          <p:nvPr>
            <p:ph type="subTitle" idx="1"/>
          </p:nvPr>
        </p:nvSpPr>
        <p:spPr>
          <a:xfrm>
            <a:off x="1285852" y="1214422"/>
            <a:ext cx="6400800" cy="5572140"/>
          </a:xfrm>
        </p:spPr>
        <p:txBody>
          <a:bodyPr numCol="1">
            <a:normAutofit lnSpcReduction="10000"/>
          </a:bodyPr>
          <a:lstStyle/>
          <a:p>
            <a:pPr marL="514350" indent="-514350">
              <a:buClrTx/>
              <a:buFont typeface="+mj-lt"/>
              <a:buAutoNum type="arabicPeriod"/>
            </a:pPr>
            <a:r>
              <a:rPr lang="en-US" sz="2800" dirty="0">
                <a:solidFill>
                  <a:schemeClr val="tx1"/>
                </a:solidFill>
              </a:rPr>
              <a:t> The future scope of our website includes connecting this site to database and making it more dynamic site which will include each and every tourist spot in India or maybe abroad.</a:t>
            </a:r>
          </a:p>
          <a:p>
            <a:pPr marL="514350" indent="-514350">
              <a:buClrTx/>
              <a:buFont typeface="+mj-lt"/>
              <a:buAutoNum type="arabicPeriod"/>
            </a:pPr>
            <a:r>
              <a:rPr lang="en-US" sz="2800" dirty="0">
                <a:solidFill>
                  <a:schemeClr val="tx1"/>
                </a:solidFill>
              </a:rPr>
              <a:t>A blog space can be added where tourists can share their experiences and queries can also be asked.</a:t>
            </a:r>
          </a:p>
          <a:p>
            <a:pPr marL="514350" indent="-514350">
              <a:buClrTx/>
              <a:buFont typeface="+mj-lt"/>
              <a:buAutoNum type="arabicPeriod"/>
            </a:pPr>
            <a:r>
              <a:rPr lang="en-US" sz="2800" dirty="0">
                <a:solidFill>
                  <a:schemeClr val="tx1"/>
                </a:solidFill>
              </a:rPr>
              <a:t> Space is also provided for Advertisements.</a:t>
            </a:r>
          </a:p>
          <a:p>
            <a:pPr>
              <a:buFont typeface="Arial" pitchFamily="34" charset="0"/>
              <a:buChar char="•"/>
            </a:pPr>
            <a:endParaRPr lang="en-US" dirty="0"/>
          </a:p>
          <a:p>
            <a:pPr>
              <a:buFont typeface="Arial" pitchFamily="34" charset="0"/>
              <a:buChar char="•"/>
            </a:pPr>
            <a:endParaRPr lang="en-US" dirty="0"/>
          </a:p>
          <a:p>
            <a:pPr>
              <a:buFont typeface="Arial" pitchFamily="34" charset="0"/>
              <a:buChar char="•"/>
            </a:pPr>
            <a:endParaRPr lang="en-US"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95</TotalTime>
  <Words>116</Words>
  <Application>Microsoft Office PowerPoint</Application>
  <PresentationFormat>On-screen Show (4:3)</PresentationFormat>
  <Paragraphs>13</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Century Schoolbook</vt:lpstr>
      <vt:lpstr>Wingdings</vt:lpstr>
      <vt:lpstr>Wingdings 2</vt:lpstr>
      <vt:lpstr>Oriel</vt:lpstr>
      <vt:lpstr>SALVATION QUEST</vt:lpstr>
      <vt:lpstr>Purpose of Project</vt:lpstr>
      <vt:lpstr>HOME PAGE</vt:lpstr>
      <vt:lpstr>REGISTERATION FORM</vt:lpstr>
      <vt:lpstr>CONTENT PAGE</vt:lpstr>
      <vt:lpstr>IMAGE GALLERY</vt:lpstr>
      <vt:lpstr>Future Scope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Char Dham Yatra</dc:title>
  <dc:creator>LENOVO</dc:creator>
  <cp:lastModifiedBy>Aryan Purru</cp:lastModifiedBy>
  <cp:revision>10</cp:revision>
  <dcterms:created xsi:type="dcterms:W3CDTF">2019-04-23T22:21:35Z</dcterms:created>
  <dcterms:modified xsi:type="dcterms:W3CDTF">2019-04-25T09:17:46Z</dcterms:modified>
</cp:coreProperties>
</file>

<file path=docProps/thumbnail.jpeg>
</file>